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7621" autoAdjust="0"/>
  </p:normalViewPr>
  <p:slideViewPr>
    <p:cSldViewPr>
      <p:cViewPr varScale="1">
        <p:scale>
          <a:sx n="92" d="100"/>
          <a:sy n="92" d="100"/>
        </p:scale>
        <p:origin x="-43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31791-3725-4FDF-825C-9A068C82890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31791-3725-4FDF-825C-9A068C82890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0287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43200"/>
            <a:ext cx="7772400" cy="10287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4881562"/>
            <a:ext cx="2133600" cy="204788"/>
          </a:xfrm>
        </p:spPr>
        <p:txBody>
          <a:bodyPr/>
          <a:lstStyle/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11/18/2009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4881562"/>
            <a:ext cx="2895600" cy="204788"/>
          </a:xfrm>
        </p:spPr>
        <p:txBody>
          <a:bodyPr/>
          <a:lstStyle/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4881562"/>
            <a:ext cx="2130552" cy="204788"/>
          </a:xfrm>
        </p:spPr>
        <p:txBody>
          <a:bodyPr/>
          <a:lstStyle/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2684264"/>
            <a:ext cx="9144000" cy="1191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46854" y="546353"/>
            <a:ext cx="6858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11/18/2009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16002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314451"/>
            <a:ext cx="5078412" cy="328017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11/18/2009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2" y="2235993"/>
            <a:ext cx="7168179" cy="10287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0" y="3389710"/>
            <a:ext cx="7168179" cy="10287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3314700"/>
            <a:ext cx="7315200" cy="1191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371600"/>
            <a:ext cx="3246120" cy="30861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371600"/>
            <a:ext cx="3246120" cy="30861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244764"/>
            <a:ext cx="3429000" cy="47982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1828800"/>
            <a:ext cx="3246120" cy="26289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244764"/>
            <a:ext cx="3429000" cy="47982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1828800"/>
            <a:ext cx="3246120" cy="26289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1724585"/>
            <a:ext cx="7239000" cy="1191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51435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51435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8" y="141195"/>
            <a:ext cx="3008313" cy="93513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428750"/>
            <a:ext cx="4572000" cy="31658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8" y="1257300"/>
            <a:ext cx="2246313" cy="2457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988471" y="2926429"/>
            <a:ext cx="3339846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44018"/>
            <a:ext cx="3008376" cy="932688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428750"/>
            <a:ext cx="4572000" cy="3168396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257300"/>
            <a:ext cx="2249424" cy="2455164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988471" y="2926429"/>
            <a:ext cx="3339846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05978"/>
            <a:ext cx="7498080" cy="85725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301004"/>
            <a:ext cx="7223760" cy="3176867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4881562"/>
            <a:ext cx="2133600" cy="204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11/18/2009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4881562"/>
            <a:ext cx="2895600" cy="204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4881562"/>
            <a:ext cx="457200" cy="204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51435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5588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6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8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18,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r>
              <a:rPr lang="en-US" dirty="0" smtClean="0"/>
              <a:t>137-138 #53-77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53) Conditional</a:t>
            </a:r>
          </a:p>
          <a:p>
            <a:pPr>
              <a:buNone/>
            </a:pPr>
            <a:r>
              <a:rPr lang="en-US" dirty="0" smtClean="0"/>
              <a:t>54) Identity</a:t>
            </a:r>
          </a:p>
          <a:p>
            <a:pPr>
              <a:buNone/>
            </a:pPr>
            <a:r>
              <a:rPr lang="en-US" dirty="0" smtClean="0"/>
              <a:t>55) Contradiction</a:t>
            </a:r>
          </a:p>
          <a:p>
            <a:pPr>
              <a:buNone/>
            </a:pPr>
            <a:r>
              <a:rPr lang="en-US" dirty="0" smtClean="0"/>
              <a:t>56) Conditional</a:t>
            </a:r>
          </a:p>
          <a:p>
            <a:pPr>
              <a:buNone/>
            </a:pPr>
            <a:r>
              <a:rPr lang="en-US" dirty="0" smtClean="0"/>
              <a:t>57) Identity</a:t>
            </a:r>
          </a:p>
          <a:p>
            <a:pPr>
              <a:buNone/>
            </a:pPr>
            <a:r>
              <a:rPr lang="en-US" dirty="0" smtClean="0"/>
              <a:t>58) Conditional</a:t>
            </a:r>
          </a:p>
          <a:p>
            <a:pPr>
              <a:buNone/>
            </a:pPr>
            <a:r>
              <a:rPr lang="en-US" dirty="0" smtClean="0"/>
              <a:t>59) contradiction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60) Identity</a:t>
            </a:r>
          </a:p>
          <a:p>
            <a:pPr>
              <a:buNone/>
            </a:pPr>
            <a:r>
              <a:rPr lang="en-US" dirty="0" smtClean="0"/>
              <a:t>61) Identity</a:t>
            </a:r>
          </a:p>
          <a:p>
            <a:pPr>
              <a:buNone/>
            </a:pPr>
            <a:r>
              <a:rPr lang="en-US" dirty="0" smtClean="0"/>
              <a:t>62) Conditional</a:t>
            </a:r>
          </a:p>
          <a:p>
            <a:pPr>
              <a:buNone/>
            </a:pPr>
            <a:r>
              <a:rPr lang="en-US" dirty="0" smtClean="0"/>
              <a:t>63) 2x+3=7</a:t>
            </a:r>
          </a:p>
          <a:p>
            <a:pPr>
              <a:buNone/>
            </a:pPr>
            <a:r>
              <a:rPr lang="en-US" dirty="0" smtClean="0"/>
              <a:t>64) 3x-5=25</a:t>
            </a:r>
          </a:p>
          <a:p>
            <a:pPr>
              <a:buNone/>
            </a:pPr>
            <a:r>
              <a:rPr lang="en-US" dirty="0" smtClean="0"/>
              <a:t>65) 4x-7=41</a:t>
            </a:r>
          </a:p>
          <a:p>
            <a:pPr>
              <a:buNone/>
            </a:pPr>
            <a:r>
              <a:rPr lang="en-US" dirty="0" smtClean="0"/>
              <a:t>66) 2x+10=44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review of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67) (2/3)x+5=21</a:t>
            </a:r>
          </a:p>
          <a:p>
            <a:pPr>
              <a:buNone/>
            </a:pPr>
            <a:r>
              <a:rPr lang="en-US" dirty="0" smtClean="0"/>
              <a:t>68) (3/4)x-3=24</a:t>
            </a:r>
          </a:p>
          <a:p>
            <a:pPr>
              <a:buNone/>
            </a:pPr>
            <a:r>
              <a:rPr lang="en-US" dirty="0" smtClean="0"/>
              <a:t>69) 3x=x+12</a:t>
            </a:r>
          </a:p>
          <a:p>
            <a:pPr>
              <a:buNone/>
            </a:pPr>
            <a:r>
              <a:rPr lang="en-US" dirty="0" smtClean="0"/>
              <a:t>70) 5x=x-8</a:t>
            </a:r>
          </a:p>
          <a:p>
            <a:pPr>
              <a:buNone/>
            </a:pPr>
            <a:r>
              <a:rPr lang="en-US" dirty="0" smtClean="0"/>
              <a:t>71) 13</a:t>
            </a:r>
          </a:p>
          <a:p>
            <a:pPr>
              <a:buNone/>
            </a:pPr>
            <a:r>
              <a:rPr lang="en-US" dirty="0" smtClean="0"/>
              <a:t>72) 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73) 18</a:t>
            </a:r>
          </a:p>
          <a:p>
            <a:pPr>
              <a:buNone/>
            </a:pPr>
            <a:r>
              <a:rPr lang="en-US" dirty="0" smtClean="0"/>
              <a:t>74) 16</a:t>
            </a:r>
          </a:p>
          <a:p>
            <a:pPr>
              <a:buNone/>
            </a:pPr>
            <a:r>
              <a:rPr lang="en-US" dirty="0" smtClean="0"/>
              <a:t>75) 35, 36</a:t>
            </a:r>
          </a:p>
          <a:p>
            <a:pPr>
              <a:buNone/>
            </a:pPr>
            <a:r>
              <a:rPr lang="en-US" dirty="0" smtClean="0"/>
              <a:t>76) 72, 73</a:t>
            </a:r>
          </a:p>
          <a:p>
            <a:pPr>
              <a:buNone/>
            </a:pPr>
            <a:r>
              <a:rPr lang="en-US" dirty="0" smtClean="0"/>
              <a:t>77) 20, 21, 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When you write an introductory paragraph, </a:t>
            </a:r>
            <a:r>
              <a:rPr lang="en-US" sz="3200" dirty="0" smtClean="0"/>
              <a:t> keep in mind that  .  .  .</a:t>
            </a:r>
            <a:endParaRPr lang="en-US" sz="32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Writing an introductory paragraph is like greeting someone.  The paragraph should be short and to the point like saying, “Hello</a:t>
            </a:r>
            <a:r>
              <a:rPr lang="en-US" dirty="0" smtClean="0"/>
              <a:t>!”</a:t>
            </a:r>
            <a:endParaRPr lang="en-US" dirty="0"/>
          </a:p>
          <a:p>
            <a:r>
              <a:rPr lang="en-US" dirty="0"/>
              <a:t>Also,  you don’t want to get into the meat of the essay.  Simply  give the  audience a concise idea of your essay’s purpose.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C28D9-71BC-4162-A30C-144B3CE8BF5F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232647" y="4881562"/>
            <a:ext cx="2133600" cy="2047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179450-2E3B-41F6-89D3-DA2CC6671F7F}" type="slidenum">
              <a:rPr lang="en-US"/>
              <a:pPr/>
              <a:t>5</a:t>
            </a:fld>
            <a:endParaRPr lang="en-US"/>
          </a:p>
        </p:txBody>
      </p:sp>
      <p:sp>
        <p:nvSpPr>
          <p:cNvPr id="717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571500"/>
            <a:ext cx="7772400" cy="857250"/>
          </a:xfrm>
        </p:spPr>
        <p:txBody>
          <a:bodyPr/>
          <a:lstStyle/>
          <a:p>
            <a:r>
              <a:rPr lang="en-US"/>
              <a:t>Remember that the introductory paragraph  .  .  .</a:t>
            </a:r>
            <a:br>
              <a:rPr lang="en-US"/>
            </a:br>
            <a:endParaRPr lang="en-U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371600" y="1428750"/>
            <a:ext cx="7772400" cy="33718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Is the one of the </a:t>
            </a:r>
            <a:r>
              <a:rPr lang="en-US" dirty="0"/>
              <a:t>most important </a:t>
            </a:r>
            <a:r>
              <a:rPr lang="en-US" dirty="0" smtClean="0"/>
              <a:t>paragraphs </a:t>
            </a:r>
            <a:r>
              <a:rPr lang="en-US" dirty="0"/>
              <a:t>of the essay</a:t>
            </a:r>
          </a:p>
          <a:p>
            <a:r>
              <a:rPr lang="en-US" dirty="0"/>
              <a:t>Must be at least 50 words long  or three sentences minimum</a:t>
            </a:r>
          </a:p>
          <a:p>
            <a:r>
              <a:rPr lang="en-US" dirty="0"/>
              <a:t>Needs to do three things</a:t>
            </a:r>
          </a:p>
          <a:p>
            <a:pPr lvl="1"/>
            <a:r>
              <a:rPr lang="en-US" dirty="0"/>
              <a:t>Briefly introduce the topic</a:t>
            </a:r>
          </a:p>
          <a:p>
            <a:pPr lvl="1"/>
            <a:r>
              <a:rPr lang="en-US" dirty="0" smtClean="0"/>
              <a:t>Provide  a thesis (what you will be discussing in the body of your paper)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thesis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Your </a:t>
            </a:r>
            <a:r>
              <a:rPr lang="en-US" dirty="0" smtClean="0"/>
              <a:t>thesis statement should be specific—it should cover only what you will discuss in your paper and should be supported with specific evidence.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thesis statement usually appears at the end of the first paragraph of a paper.</a:t>
            </a:r>
          </a:p>
          <a:p>
            <a:r>
              <a:rPr lang="en-US" dirty="0" smtClean="0"/>
              <a:t>Your </a:t>
            </a:r>
            <a:r>
              <a:rPr lang="en-US" dirty="0" smtClean="0"/>
              <a:t>topic may change as you write, so you may need to revise your thesis statement to reflect exactly what you have discussed in the paper.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ilored">
  <a:themeElements>
    <a:clrScheme name="Tailored">
      <a:dk1>
        <a:sysClr val="windowText" lastClr="000000"/>
      </a:dk1>
      <a:lt1>
        <a:sysClr val="window" lastClr="FFFFFF"/>
      </a:lt1>
      <a:dk2>
        <a:srgbClr val="123452"/>
      </a:dk2>
      <a:lt2>
        <a:srgbClr val="E0EDF8"/>
      </a:lt2>
      <a:accent1>
        <a:srgbClr val="2254A6"/>
      </a:accent1>
      <a:accent2>
        <a:srgbClr val="9B6261"/>
      </a:accent2>
      <a:accent3>
        <a:srgbClr val="939070"/>
      </a:accent3>
      <a:accent4>
        <a:srgbClr val="60254D"/>
      </a:accent4>
      <a:accent5>
        <a:srgbClr val="9FC6E9"/>
      </a:accent5>
      <a:accent6>
        <a:srgbClr val="8BA7B3"/>
      </a:accent6>
      <a:hlink>
        <a:srgbClr val="3286D2"/>
      </a:hlink>
      <a:folHlink>
        <a:srgbClr val="D99BBA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val="FFFFFF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val="80808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Tailored</Template>
  <TotalTime>0</TotalTime>
  <Words>297</Words>
  <Application>Microsoft Office PowerPoint</Application>
  <PresentationFormat>On-screen Show (16:9)</PresentationFormat>
  <Paragraphs>50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Tailored</vt:lpstr>
      <vt:lpstr>Homework review</vt:lpstr>
      <vt:lpstr>Page 137-138 #53-77</vt:lpstr>
      <vt:lpstr>More review of homework</vt:lpstr>
      <vt:lpstr>When you write an introductory paragraph,  keep in mind that  .  .  .</vt:lpstr>
      <vt:lpstr>Remember that the introductory paragraph  .  .  . </vt:lpstr>
      <vt:lpstr>About thesis statements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2009-11-18T21:03:49Z</dcterms:created>
  <dcterms:modified xsi:type="dcterms:W3CDTF">2009-11-18T22:05:00Z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